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37" autoAdjust="0"/>
    <p:restoredTop sz="94660"/>
  </p:normalViewPr>
  <p:slideViewPr>
    <p:cSldViewPr>
      <p:cViewPr varScale="1">
        <p:scale>
          <a:sx n="111" d="100"/>
          <a:sy n="111" d="100"/>
        </p:scale>
        <p:origin x="-2172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 durch Klicken hinzufügen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Jena</a:t>
            </a:r>
          </a:p>
          <a:p>
            <a:r>
              <a:rPr lang="de-DE" dirty="0" smtClean="0"/>
              <a:t>Log4j (benötigt von Jena)</a:t>
            </a:r>
          </a:p>
          <a:p>
            <a:r>
              <a:rPr lang="de-DE" dirty="0" smtClean="0"/>
              <a:t>Entwicklungsumgebung </a:t>
            </a:r>
            <a:r>
              <a:rPr lang="de-DE" dirty="0" err="1" smtClean="0"/>
              <a:t>IntelliJ</a:t>
            </a:r>
            <a:r>
              <a:rPr lang="de-DE" dirty="0" smtClean="0"/>
              <a:t> Ultimate</a:t>
            </a:r>
          </a:p>
          <a:p>
            <a:r>
              <a:rPr lang="de-DE" dirty="0" err="1" smtClean="0"/>
              <a:t>Git</a:t>
            </a:r>
            <a:r>
              <a:rPr lang="de-DE" dirty="0" smtClean="0"/>
              <a:t> </a:t>
            </a:r>
            <a:r>
              <a:rPr lang="de-DE" dirty="0" err="1" smtClean="0"/>
              <a:t>repository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120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5260" y="294504"/>
            <a:ext cx="8229600" cy="1143000"/>
          </a:xfrm>
        </p:spPr>
        <p:txBody>
          <a:bodyPr/>
          <a:lstStyle/>
          <a:p>
            <a:r>
              <a:rPr lang="de-DE" dirty="0" smtClean="0"/>
              <a:t>Architektur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411760" y="3089944"/>
            <a:ext cx="1728192" cy="62708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2400" b="1" u="sng" dirty="0" smtClean="0"/>
              <a:t>Main-Klasse</a:t>
            </a:r>
            <a:endParaRPr lang="de-DE" sz="2400" b="1" u="sng" dirty="0"/>
          </a:p>
        </p:txBody>
      </p:sp>
      <p:sp>
        <p:nvSpPr>
          <p:cNvPr id="6" name="Rechteck 5"/>
          <p:cNvSpPr/>
          <p:nvPr/>
        </p:nvSpPr>
        <p:spPr>
          <a:xfrm>
            <a:off x="395536" y="4779150"/>
            <a:ext cx="1440160" cy="54006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Liste der Funktionen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2555776" y="4509120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Scenario A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2860576" y="4813920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Scenario B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3131840" y="5139190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Scenario C</a:t>
            </a:r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3419872" y="5443877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Scenario D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3664300" y="5769993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…..</a:t>
            </a:r>
            <a:endParaRPr lang="de-DE" dirty="0"/>
          </a:p>
        </p:txBody>
      </p:sp>
      <p:cxnSp>
        <p:nvCxnSpPr>
          <p:cNvPr id="13" name="Gerade Verbindung mit Pfeil 12"/>
          <p:cNvCxnSpPr>
            <a:stCxn id="7" idx="1"/>
            <a:endCxn id="6" idx="3"/>
          </p:cNvCxnSpPr>
          <p:nvPr/>
        </p:nvCxnSpPr>
        <p:spPr>
          <a:xfrm flipH="1">
            <a:off x="1835696" y="4689140"/>
            <a:ext cx="720080" cy="3600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sp>
        <p:nvSpPr>
          <p:cNvPr id="27" name="Rechteck 26"/>
          <p:cNvSpPr/>
          <p:nvPr/>
        </p:nvSpPr>
        <p:spPr>
          <a:xfrm>
            <a:off x="3838237" y="1681917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Modell</a:t>
            </a:r>
            <a:endParaRPr lang="de-DE" dirty="0"/>
          </a:p>
        </p:txBody>
      </p:sp>
      <p:sp>
        <p:nvSpPr>
          <p:cNvPr id="28" name="Rechteck 27"/>
          <p:cNvSpPr/>
          <p:nvPr/>
        </p:nvSpPr>
        <p:spPr>
          <a:xfrm>
            <a:off x="6481216" y="1681917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err="1"/>
              <a:t>r</a:t>
            </a:r>
            <a:r>
              <a:rPr lang="de-DE" dirty="0" err="1" smtClean="0"/>
              <a:t>df</a:t>
            </a:r>
            <a:r>
              <a:rPr lang="de-DE" dirty="0" smtClean="0"/>
              <a:t>-Reader</a:t>
            </a:r>
            <a:endParaRPr lang="de-DE" dirty="0"/>
          </a:p>
        </p:txBody>
      </p:sp>
      <p:sp>
        <p:nvSpPr>
          <p:cNvPr id="29" name="Rechteck 28"/>
          <p:cNvSpPr/>
          <p:nvPr/>
        </p:nvSpPr>
        <p:spPr>
          <a:xfrm>
            <a:off x="5841528" y="2618021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err="1" smtClean="0"/>
              <a:t>xml</a:t>
            </a:r>
            <a:endParaRPr lang="de-DE" dirty="0"/>
          </a:p>
        </p:txBody>
      </p:sp>
      <p:sp>
        <p:nvSpPr>
          <p:cNvPr id="30" name="Rechteck 29"/>
          <p:cNvSpPr/>
          <p:nvPr/>
        </p:nvSpPr>
        <p:spPr>
          <a:xfrm>
            <a:off x="7389900" y="2618021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turtle</a:t>
            </a:r>
            <a:endParaRPr lang="de-DE" dirty="0"/>
          </a:p>
        </p:txBody>
      </p:sp>
      <p:cxnSp>
        <p:nvCxnSpPr>
          <p:cNvPr id="36" name="Gerade Verbindung mit Pfeil 35"/>
          <p:cNvCxnSpPr>
            <a:stCxn id="28" idx="1"/>
            <a:endCxn id="27" idx="3"/>
          </p:cNvCxnSpPr>
          <p:nvPr/>
        </p:nvCxnSpPr>
        <p:spPr>
          <a:xfrm flipH="1">
            <a:off x="5278397" y="1861937"/>
            <a:ext cx="120281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44" name="Gerade Verbindung mit Pfeil 43"/>
          <p:cNvCxnSpPr>
            <a:stCxn id="9" idx="1"/>
            <a:endCxn id="6" idx="3"/>
          </p:cNvCxnSpPr>
          <p:nvPr/>
        </p:nvCxnSpPr>
        <p:spPr>
          <a:xfrm flipH="1">
            <a:off x="1835696" y="4993940"/>
            <a:ext cx="1024880" cy="55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45" name="Gerade Verbindung mit Pfeil 44"/>
          <p:cNvCxnSpPr>
            <a:stCxn id="10" idx="1"/>
            <a:endCxn id="6" idx="3"/>
          </p:cNvCxnSpPr>
          <p:nvPr/>
        </p:nvCxnSpPr>
        <p:spPr>
          <a:xfrm flipH="1" flipV="1">
            <a:off x="1835696" y="5049180"/>
            <a:ext cx="1584176" cy="5747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46" name="Gerade Verbindung mit Pfeil 45"/>
          <p:cNvCxnSpPr>
            <a:stCxn id="8" idx="1"/>
            <a:endCxn id="6" idx="3"/>
          </p:cNvCxnSpPr>
          <p:nvPr/>
        </p:nvCxnSpPr>
        <p:spPr>
          <a:xfrm flipH="1" flipV="1">
            <a:off x="1835696" y="5049180"/>
            <a:ext cx="1296144" cy="2700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50" name="Gerade Verbindung mit Pfeil 49"/>
          <p:cNvCxnSpPr>
            <a:stCxn id="11" idx="1"/>
            <a:endCxn id="6" idx="3"/>
          </p:cNvCxnSpPr>
          <p:nvPr/>
        </p:nvCxnSpPr>
        <p:spPr>
          <a:xfrm flipH="1" flipV="1">
            <a:off x="1835696" y="5049180"/>
            <a:ext cx="1828604" cy="9008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56" name="Gerade Verbindung mit Pfeil 55"/>
          <p:cNvCxnSpPr>
            <a:stCxn id="29" idx="0"/>
            <a:endCxn id="28" idx="2"/>
          </p:cNvCxnSpPr>
          <p:nvPr/>
        </p:nvCxnSpPr>
        <p:spPr>
          <a:xfrm flipV="1">
            <a:off x="6561608" y="2041957"/>
            <a:ext cx="639688" cy="5760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59" name="Gerade Verbindung mit Pfeil 58"/>
          <p:cNvCxnSpPr>
            <a:stCxn id="30" idx="0"/>
            <a:endCxn id="28" idx="2"/>
          </p:cNvCxnSpPr>
          <p:nvPr/>
        </p:nvCxnSpPr>
        <p:spPr>
          <a:xfrm flipH="1" flipV="1">
            <a:off x="7201296" y="2041957"/>
            <a:ext cx="908684" cy="5760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75" name="Gerade Verbindung 74"/>
          <p:cNvCxnSpPr>
            <a:stCxn id="4" idx="2"/>
            <a:endCxn id="6" idx="0"/>
          </p:cNvCxnSpPr>
          <p:nvPr/>
        </p:nvCxnSpPr>
        <p:spPr>
          <a:xfrm flipH="1">
            <a:off x="1115616" y="3717031"/>
            <a:ext cx="2160240" cy="1062119"/>
          </a:xfrm>
          <a:prstGeom prst="lin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sp>
        <p:nvSpPr>
          <p:cNvPr id="81" name="Rechteck 80"/>
          <p:cNvSpPr/>
          <p:nvPr/>
        </p:nvSpPr>
        <p:spPr>
          <a:xfrm>
            <a:off x="222696" y="1692399"/>
            <a:ext cx="2495111" cy="48519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smtClean="0"/>
              <a:t>Wiedergabe Funktionalitäten auf Konsole</a:t>
            </a:r>
            <a:endParaRPr lang="de-DE" sz="1600" dirty="0"/>
          </a:p>
        </p:txBody>
      </p:sp>
      <p:sp>
        <p:nvSpPr>
          <p:cNvPr id="82" name="Rechteck 81"/>
          <p:cNvSpPr/>
          <p:nvPr/>
        </p:nvSpPr>
        <p:spPr>
          <a:xfrm>
            <a:off x="222696" y="2332151"/>
            <a:ext cx="2495111" cy="44238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smtClean="0"/>
              <a:t>Auswahl Funktionalitäten durch Konsoleneingabe</a:t>
            </a:r>
            <a:endParaRPr lang="de-DE" sz="1600" dirty="0"/>
          </a:p>
        </p:txBody>
      </p:sp>
      <p:cxnSp>
        <p:nvCxnSpPr>
          <p:cNvPr id="89" name="Gewinkelte Verbindung 88"/>
          <p:cNvCxnSpPr>
            <a:stCxn id="4" idx="0"/>
            <a:endCxn id="82" idx="3"/>
          </p:cNvCxnSpPr>
          <p:nvPr/>
        </p:nvCxnSpPr>
        <p:spPr>
          <a:xfrm rot="16200000" flipV="1">
            <a:off x="2728532" y="2542619"/>
            <a:ext cx="536601" cy="558049"/>
          </a:xfrm>
          <a:prstGeom prst="bentConnector2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91" name="Gewinkelte Verbindung 90"/>
          <p:cNvCxnSpPr>
            <a:stCxn id="4" idx="0"/>
            <a:endCxn id="81" idx="3"/>
          </p:cNvCxnSpPr>
          <p:nvPr/>
        </p:nvCxnSpPr>
        <p:spPr>
          <a:xfrm rot="16200000" flipV="1">
            <a:off x="2419360" y="2233447"/>
            <a:ext cx="1154945" cy="558049"/>
          </a:xfrm>
          <a:prstGeom prst="bentConnector2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98" name="Gewinkelte Verbindung 97"/>
          <p:cNvCxnSpPr>
            <a:stCxn id="27" idx="2"/>
            <a:endCxn id="4" idx="3"/>
          </p:cNvCxnSpPr>
          <p:nvPr/>
        </p:nvCxnSpPr>
        <p:spPr>
          <a:xfrm rot="5400000">
            <a:off x="3668370" y="2513540"/>
            <a:ext cx="1361531" cy="418365"/>
          </a:xfrm>
          <a:prstGeom prst="bentConnector2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sp>
        <p:nvSpPr>
          <p:cNvPr id="99" name="Rechteck 98"/>
          <p:cNvSpPr/>
          <p:nvPr/>
        </p:nvSpPr>
        <p:spPr>
          <a:xfrm>
            <a:off x="6349611" y="4832424"/>
            <a:ext cx="2495111" cy="31669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smtClean="0"/>
              <a:t>Eigenschaften abfragen</a:t>
            </a:r>
            <a:endParaRPr lang="de-DE" sz="1600" dirty="0"/>
          </a:p>
        </p:txBody>
      </p:sp>
      <p:sp>
        <p:nvSpPr>
          <p:cNvPr id="100" name="Rechteck 99"/>
          <p:cNvSpPr/>
          <p:nvPr/>
        </p:nvSpPr>
        <p:spPr>
          <a:xfrm>
            <a:off x="6349611" y="5165033"/>
            <a:ext cx="2495111" cy="31669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err="1" smtClean="0"/>
              <a:t>Sparql</a:t>
            </a:r>
            <a:r>
              <a:rPr lang="de-DE" sz="1600" dirty="0" smtClean="0"/>
              <a:t>-Anfragen</a:t>
            </a:r>
            <a:endParaRPr lang="de-DE" sz="1600" dirty="0"/>
          </a:p>
        </p:txBody>
      </p:sp>
      <p:sp>
        <p:nvSpPr>
          <p:cNvPr id="101" name="Rechteck 100"/>
          <p:cNvSpPr/>
          <p:nvPr/>
        </p:nvSpPr>
        <p:spPr>
          <a:xfrm>
            <a:off x="6349611" y="5485747"/>
            <a:ext cx="2495111" cy="31669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smtClean="0"/>
              <a:t>…</a:t>
            </a:r>
            <a:endParaRPr lang="de-DE" sz="1600" dirty="0"/>
          </a:p>
        </p:txBody>
      </p:sp>
      <p:sp>
        <p:nvSpPr>
          <p:cNvPr id="102" name="Geschweifte Klammer rechts 101"/>
          <p:cNvSpPr/>
          <p:nvPr/>
        </p:nvSpPr>
        <p:spPr>
          <a:xfrm>
            <a:off x="5278397" y="4509120"/>
            <a:ext cx="949787" cy="1620913"/>
          </a:xfrm>
          <a:prstGeom prst="rightBrac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2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Bisher Implementiert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Steuerungskonsole</a:t>
            </a:r>
          </a:p>
          <a:p>
            <a:r>
              <a:rPr lang="de-DE" dirty="0" smtClean="0"/>
              <a:t>Erweiterbares Konzept für Szenarios und Funktionen</a:t>
            </a:r>
          </a:p>
          <a:p>
            <a:r>
              <a:rPr lang="de-DE" dirty="0" smtClean="0"/>
              <a:t>RDF-Reader für Turtle und XML-Files</a:t>
            </a:r>
          </a:p>
          <a:p>
            <a:r>
              <a:rPr lang="de-DE" dirty="0" smtClean="0"/>
              <a:t>Ausgabe des gelesenen Files in verschiedenen Formaten (Turtle, XML, N-</a:t>
            </a:r>
            <a:r>
              <a:rPr lang="de-DE" dirty="0" err="1" smtClean="0"/>
              <a:t>Triples</a:t>
            </a:r>
            <a:r>
              <a:rPr lang="de-DE" dirty="0" smtClean="0"/>
              <a:t>, N3, JSON-LD RDF JSON)</a:t>
            </a:r>
          </a:p>
          <a:p>
            <a:r>
              <a:rPr lang="de-DE" dirty="0" err="1" smtClean="0"/>
              <a:t>Sparql</a:t>
            </a:r>
            <a:r>
              <a:rPr lang="de-DE" dirty="0" smtClean="0"/>
              <a:t>-Anfrage zum testen, Ausgabe als Tabelle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0828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de-DE" sz="3200" dirty="0" smtClean="0"/>
              <a:t>Klassendiagramm (aktueller realer Stand)</a:t>
            </a:r>
            <a:endParaRPr lang="de-DE" sz="3200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2" t="64944" r="15668" b="8337"/>
          <a:stretch/>
        </p:blipFill>
        <p:spPr bwMode="auto">
          <a:xfrm>
            <a:off x="107504" y="1484784"/>
            <a:ext cx="8890229" cy="48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997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" t="24320" r="50000" b="11203"/>
          <a:stretch/>
        </p:blipFill>
        <p:spPr bwMode="auto">
          <a:xfrm>
            <a:off x="179512" y="332656"/>
            <a:ext cx="8176912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4610" y="2492896"/>
            <a:ext cx="3456384" cy="2088232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Ausgabe </a:t>
            </a:r>
            <a:br>
              <a:rPr lang="de-DE" dirty="0" smtClean="0"/>
            </a:br>
            <a:r>
              <a:rPr lang="de-DE" dirty="0" smtClean="0"/>
              <a:t>gelesene </a:t>
            </a:r>
            <a:br>
              <a:rPr lang="de-DE" dirty="0" smtClean="0"/>
            </a:br>
            <a:r>
              <a:rPr lang="de-DE" dirty="0" smtClean="0"/>
              <a:t>RDF-Datei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982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Sparql</a:t>
            </a:r>
            <a:r>
              <a:rPr lang="de-DE" dirty="0" smtClean="0"/>
              <a:t>-Anfrage</a:t>
            </a:r>
            <a:endParaRPr lang="de-DE" dirty="0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76" r="50000" b="21401"/>
          <a:stretch/>
        </p:blipFill>
        <p:spPr bwMode="auto">
          <a:xfrm>
            <a:off x="251520" y="2044776"/>
            <a:ext cx="8621829" cy="4095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0876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</Words>
  <Application>Microsoft Office PowerPoint</Application>
  <PresentationFormat>Bildschirmpräsentation (4:3)</PresentationFormat>
  <Paragraphs>31</Paragraphs>
  <Slides>6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7" baseType="lpstr">
      <vt:lpstr>Larissa-Design</vt:lpstr>
      <vt:lpstr>Tools</vt:lpstr>
      <vt:lpstr>Architektur</vt:lpstr>
      <vt:lpstr>Bisher Implementiert</vt:lpstr>
      <vt:lpstr>Klassendiagramm (aktueller realer Stand)</vt:lpstr>
      <vt:lpstr>Ausgabe  gelesene  RDF-Datei</vt:lpstr>
      <vt:lpstr>Sparql-Anfrage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Tools</dc:title>
  <cp:lastModifiedBy>Grotehenne, Lars</cp:lastModifiedBy>
  <cp:revision>10</cp:revision>
  <dcterms:modified xsi:type="dcterms:W3CDTF">2016-06-15T11:11:45Z</dcterms:modified>
</cp:coreProperties>
</file>

<file path=docProps/thumbnail.jpeg>
</file>